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5B3C-3F1B-4A0E-BA81-4488B9C8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FA9D9-0736-4DE4-A917-C0DB0C3F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991D-E03E-4A22-BE97-9615D754113B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5E4C7-0162-4EDC-B1EC-F7D40610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DD4E3-A893-414F-9961-74A81B7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D27D6-E44D-4487-8907-F331078B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15DC8-CA79-4B0E-8D47-5F3F4F22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60C47-AEAD-484C-B947-1044107B3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5204-71D6-45B0-AB24-1B060BF55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D991D-E03E-4A22-BE97-9615D754113B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15466-EB72-4DD3-A6B7-666C357FA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ACC6-DA40-4745-99A8-D2EFF9AEC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D27D6-E44D-4487-8907-F331078B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1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479038-0338-4F5F-BCC1-E14BEA96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/>
              <a:t>Mathematics for</a:t>
            </a:r>
            <a:br>
              <a:rPr lang="en-US" sz="2400"/>
            </a:br>
            <a:r>
              <a:rPr lang="en-US" sz="2400"/>
              <a:t>Computer Science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9D429-9801-4A7D-8421-23596221A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1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DF0A46-C908-45F7-92AD-1DC2B76D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55720-9090-422C-A550-5C2119BAE3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786445-0354-4907-B6D8-F9F810C7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7ACC5-1F56-46C5-AE65-2F24261F8E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A929CE-6AEB-446C-84E8-72ABBFA6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812B0-2F75-44DF-8A7A-1FE377A8E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6312EB-7739-4E31-ACA9-1861619F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8BB4F-A019-4C2E-AD9C-1886CE15A4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199AA1-8CE3-470B-8B23-931D2517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F4A53-A360-4B69-8678-A3752983AE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1F9B1D-80FC-48A5-A887-351C2772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5E33-612E-4279-93D7-070707F07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6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A877DB-5D2C-46FB-9C36-BD064807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AFFE0-0A10-4143-BE72-669D8CE8A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46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B6753A-C8CC-43D5-8664-2F7347E4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24BAC-0973-49A5-BEAE-0562D88816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43F18B-EA8E-454D-A3E7-8C364842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FE9CC-A870-449D-A78B-4F103DE9AC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7C2577-6B2E-4495-A43A-5EBC04E6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7C43C-F6AF-43D4-BE1C-8E8F83DCE1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2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88F41A-997F-41AA-BBA0-49D01622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A6468-10E9-409C-B217-FA1DB0CE22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39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B1E112-64FA-4C7D-8A4F-21555511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49694-78E1-4309-A54F-8BFD816E5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7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1E5685-081A-4C3A-967C-2B8B7F1F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33D42-B816-4446-B076-97EAE29311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4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D5053E-43DF-4D3D-9779-27036F91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Polygon area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BD264-46DE-4AA6-959C-9A4C95F0C3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DF2113-A34B-4F54-B4E1-85F58B36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DF60E-27F5-4665-95A2-DA46B0EE1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5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5F65E7-0792-4A9C-860B-60870009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Distance functions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1CA7-ECED-47E5-BEF7-3B18BEC38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54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2E327E-87AD-471F-8C6F-EE8A76A7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Distance functions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30627-AD8A-4149-B67F-90EE0C98BD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7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D73EDA-3EAD-40D9-A0B4-27A36946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C24B3-AB0C-4F94-A097-8BF2A2CF8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7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3C5493-3507-4A81-801F-89D12950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16005-5D63-4C05-A81A-776D03CE38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971F8D-57C8-4054-9277-704A850B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7FC3-04BF-4550-90BC-E19F0B9B9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8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B8F358-77BD-46D1-BC92-634B46E2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27E25-B5D0-467F-92BB-6EC5C1B93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E8A610-DDC4-4CA6-A813-17F0DB0D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89E8-7B35-458C-A811-FE856CD28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4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D90F64-BF69-4A3C-800F-C1FC00EC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5EAD5-A708-4A44-84F5-394D4F1DF6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315F1E-E78A-4FC2-96F3-0BF57557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1AAD3-CABB-41FA-B718-72FD8BF4A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04E947-006E-4EB3-A76F-E9A78E6E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A833F-869D-48FB-A68F-365B47CEC4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67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FA97EB-EF24-4CD0-B995-39F1E091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6E7F7-E5C1-4C25-90BE-51AF5160BF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7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7411C0-67C0-4672-9054-DA12EDE0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Intersection points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D53D0-C0D5-48C9-97C9-1B14A0460C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7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578B44-6FFB-45AD-B87E-6D3873E7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E1266-4740-4D60-8F04-9100BFCAD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0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F95E92-501E-47D3-9A34-1E5F2EF9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7A44C-5339-4822-BD6D-6E35F4AD4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1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057188-9DEC-4C41-BBAB-67031373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7EE42-ED36-4A48-9A66-C8310B6D42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2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8CFAEC-70B4-48CC-A29C-F84461A8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B4285-44C1-41FC-883E-A56C586E7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53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0B8557-B277-4719-931A-6981E429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Closest pair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AE52D-CDAD-4E7F-ABE9-19D87D65A4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28D256-804C-454A-B4FB-AA6AAACA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Complex number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9B96D-F3C3-40D1-9A07-3BF0F4515E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41EFF4-90DE-4A33-9C52-47339249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3C086-DEF4-4B44-B893-DA411E2D0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93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C54349-2C12-4833-98A0-5C44ECB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0E965-A59B-48DE-A8BE-9E12619CE9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4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026DD8-DCD2-4796-BDF9-09EEB4DF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90DD8-6F6A-4C28-B66A-1F29C54CDB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A9F975-62A5-46BC-B04F-A9164A62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CC3F7-D9AF-4D1D-9649-5AD56FB1BD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C7E44-7506-4575-BF16-5D56220B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B86B-669A-4329-9795-D5A1CE6F78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1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FBB0EE-6734-4900-9BBE-B91A945D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Convex hull problem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EEF18-B857-47B8-B7D1-760EEA234A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7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FF71A2-82CE-48D6-BEC8-9ABD99BF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Complex number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72701-891A-4D71-8F5D-77680DEC42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818E0E-2ADA-4C16-AA88-937A2C3D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Complex number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1565C-0E59-4487-9D93-3363570F1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0CDFF2-1B98-4450-9089-7093A5D4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1BFDC-0676-47D3-BC8D-88A6E74F3C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966D97-545B-4066-98C9-9C92AE6C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0F3C0-1F4D-4BBB-AAF6-7A6A12FCD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2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F23AD8-196D-45FB-8A0C-899D1EE8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Geometry - Points and lines 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EFDEA-CFA1-4C28-B004-1CBE9549AB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378D0807B34F459B36B4E6DA4AD286" ma:contentTypeVersion="4" ma:contentTypeDescription="Create a new document." ma:contentTypeScope="" ma:versionID="cffcd91431713c828ddd339ffbdb5ae0">
  <xsd:schema xmlns:xsd="http://www.w3.org/2001/XMLSchema" xmlns:xs="http://www.w3.org/2001/XMLSchema" xmlns:p="http://schemas.microsoft.com/office/2006/metadata/properties" xmlns:ns2="bacf8a86-8543-4d0e-9e2a-86a6465f9284" targetNamespace="http://schemas.microsoft.com/office/2006/metadata/properties" ma:root="true" ma:fieldsID="c18feb0ac4ef63422caed897f2a04170" ns2:_="">
    <xsd:import namespace="bacf8a86-8543-4d0e-9e2a-86a6465f92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cf8a86-8543-4d0e-9e2a-86a6465f92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B5D86A-1C99-4867-A08D-A7287ADEDBAE}"/>
</file>

<file path=customXml/itemProps2.xml><?xml version="1.0" encoding="utf-8"?>
<ds:datastoreItem xmlns:ds="http://schemas.openxmlformats.org/officeDocument/2006/customXml" ds:itemID="{39A04F6C-3B04-4D72-BBD8-0FE81D76526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On-screen Show (4:3)</PresentationFormat>
  <Paragraphs>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Mathematics for Computer Science</vt:lpstr>
      <vt:lpstr>References</vt:lpstr>
      <vt:lpstr>Geometry </vt:lpstr>
      <vt:lpstr>Geometry - Complex number </vt:lpstr>
      <vt:lpstr>Geometry - Complex number </vt:lpstr>
      <vt:lpstr>Geometry - Complex number </vt:lpstr>
      <vt:lpstr>Geometry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- Points and lines </vt:lpstr>
      <vt:lpstr>Geometry </vt:lpstr>
      <vt:lpstr>Polygon area</vt:lpstr>
      <vt:lpstr>Polygon area</vt:lpstr>
      <vt:lpstr>Polygon area</vt:lpstr>
      <vt:lpstr>Polygon area</vt:lpstr>
      <vt:lpstr>Geometry </vt:lpstr>
      <vt:lpstr>Distance functions</vt:lpstr>
      <vt:lpstr>Distance functions</vt:lpstr>
      <vt:lpstr>Geometry </vt:lpstr>
      <vt:lpstr>Intersection points</vt:lpstr>
      <vt:lpstr>Intersection points</vt:lpstr>
      <vt:lpstr>Intersection points</vt:lpstr>
      <vt:lpstr>Intersection points</vt:lpstr>
      <vt:lpstr>Intersection points</vt:lpstr>
      <vt:lpstr>Intersection points</vt:lpstr>
      <vt:lpstr>Intersection points</vt:lpstr>
      <vt:lpstr>Intersection points</vt:lpstr>
      <vt:lpstr>Geometry </vt:lpstr>
      <vt:lpstr>Closest pair problem</vt:lpstr>
      <vt:lpstr>Closest pair problem</vt:lpstr>
      <vt:lpstr>Closest pair problem</vt:lpstr>
      <vt:lpstr>Closest pair problem</vt:lpstr>
      <vt:lpstr>Geometry </vt:lpstr>
      <vt:lpstr>Convex hull problem</vt:lpstr>
      <vt:lpstr>Convex hull problem</vt:lpstr>
      <vt:lpstr>Convex hull problem</vt:lpstr>
      <vt:lpstr>Convex hull problem</vt:lpstr>
      <vt:lpstr>Convex hull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Computer Science</dc:title>
  <dc:creator>Pham Cong Thang - Khoa CNTT</dc:creator>
  <cp:lastModifiedBy>Pham Cong Thang - Khoa CNTT</cp:lastModifiedBy>
  <cp:revision>1</cp:revision>
  <dcterms:created xsi:type="dcterms:W3CDTF">2021-10-16T16:37:10Z</dcterms:created>
  <dcterms:modified xsi:type="dcterms:W3CDTF">2021-10-16T16:37:10Z</dcterms:modified>
</cp:coreProperties>
</file>